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267" r:id="rId2"/>
    <p:sldId id="266" r:id="rId3"/>
    <p:sldId id="257" r:id="rId4"/>
    <p:sldId id="261" r:id="rId5"/>
    <p:sldId id="258" r:id="rId6"/>
    <p:sldId id="262" r:id="rId7"/>
    <p:sldId id="259" r:id="rId8"/>
    <p:sldId id="263" r:id="rId9"/>
    <p:sldId id="260" r:id="rId10"/>
    <p:sldId id="264" r:id="rId11"/>
    <p:sldId id="270" r:id="rId12"/>
  </p:sldIdLst>
  <p:sldSz cx="18288000" cy="10287000"/>
  <p:notesSz cx="6858000" cy="9144000"/>
  <p:embeddedFontLst>
    <p:embeddedFont>
      <p:font typeface="Bobby Jones" panose="020B0604020202020204" charset="0"/>
      <p:regular r:id="rId13"/>
    </p:embeddedFont>
    <p:embeddedFont>
      <p:font typeface="Calibri" panose="020F0502020204030204" pitchFamily="34" charset="0"/>
      <p:regular r:id="rId14"/>
      <p:bold r:id="rId15"/>
      <p:italic r:id="rId16"/>
      <p:boldItalic r:id="rId17"/>
    </p:embeddedFont>
    <p:embeddedFont>
      <p:font typeface="Trebuchet MS" panose="020B0603020202020204" pitchFamily="34" charset="0"/>
      <p:regular r:id="rId18"/>
      <p:bold r:id="rId19"/>
      <p:italic r:id="rId20"/>
      <p:boldItalic r:id="rId21"/>
    </p:embeddedFont>
    <p:embeddedFont>
      <p:font typeface="Wingdings 3" panose="05040102010807070707" pitchFamily="18" charset="2"/>
      <p:regular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DC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401F07-CB3A-4C89-83D7-69B89894396D}" v="4" dt="2023-08-03T12:14:12.7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ınar Bayram" userId="9b6000a12e2a2afc" providerId="LiveId" clId="{B3401F07-CB3A-4C89-83D7-69B89894396D}"/>
    <pc:docChg chg="undo custSel addSld delSld modSld addSection delSection">
      <pc:chgData name="Pınar Bayram" userId="9b6000a12e2a2afc" providerId="LiveId" clId="{B3401F07-CB3A-4C89-83D7-69B89894396D}" dt="2023-08-03T12:14:13.361" v="17" actId="680"/>
      <pc:docMkLst>
        <pc:docMk/>
      </pc:docMkLst>
      <pc:sldChg chg="del">
        <pc:chgData name="Pınar Bayram" userId="9b6000a12e2a2afc" providerId="LiveId" clId="{B3401F07-CB3A-4C89-83D7-69B89894396D}" dt="2023-08-03T12:12:29.069" v="10" actId="2696"/>
        <pc:sldMkLst>
          <pc:docMk/>
          <pc:sldMk cId="0" sldId="256"/>
        </pc:sldMkLst>
      </pc:sldChg>
      <pc:sldChg chg="addSp delSp modSp mod modClrScheme chgLayout">
        <pc:chgData name="Pınar Bayram" userId="9b6000a12e2a2afc" providerId="LiveId" clId="{B3401F07-CB3A-4C89-83D7-69B89894396D}" dt="2023-08-03T12:12:01.775" v="6" actId="700"/>
        <pc:sldMkLst>
          <pc:docMk/>
          <pc:sldMk cId="3200429557" sldId="264"/>
        </pc:sldMkLst>
        <pc:spChg chg="add del mod ord">
          <ac:chgData name="Pınar Bayram" userId="9b6000a12e2a2afc" providerId="LiveId" clId="{B3401F07-CB3A-4C89-83D7-69B89894396D}" dt="2023-08-03T12:12:01.775" v="6" actId="700"/>
          <ac:spMkLst>
            <pc:docMk/>
            <pc:sldMk cId="3200429557" sldId="264"/>
            <ac:spMk id="5" creationId="{E9A83338-37EF-863C-4E72-C02613587653}"/>
          </ac:spMkLst>
        </pc:spChg>
        <pc:spChg chg="add del mod ord">
          <ac:chgData name="Pınar Bayram" userId="9b6000a12e2a2afc" providerId="LiveId" clId="{B3401F07-CB3A-4C89-83D7-69B89894396D}" dt="2023-08-03T12:12:01.775" v="6" actId="700"/>
          <ac:spMkLst>
            <pc:docMk/>
            <pc:sldMk cId="3200429557" sldId="264"/>
            <ac:spMk id="6" creationId="{2FB18ABF-AE87-3BF9-AE44-256C5E79066C}"/>
          </ac:spMkLst>
        </pc:spChg>
      </pc:sldChg>
      <pc:sldChg chg="new del">
        <pc:chgData name="Pınar Bayram" userId="9b6000a12e2a2afc" providerId="LiveId" clId="{B3401F07-CB3A-4C89-83D7-69B89894396D}" dt="2023-08-03T12:13:01.893" v="12" actId="2696"/>
        <pc:sldMkLst>
          <pc:docMk/>
          <pc:sldMk cId="1370985153" sldId="265"/>
        </pc:sldMkLst>
      </pc:sldChg>
      <pc:sldChg chg="new del">
        <pc:chgData name="Pınar Bayram" userId="9b6000a12e2a2afc" providerId="LiveId" clId="{B3401F07-CB3A-4C89-83D7-69B89894396D}" dt="2023-08-03T12:11:26.282" v="1" actId="680"/>
        <pc:sldMkLst>
          <pc:docMk/>
          <pc:sldMk cId="1814906773" sldId="265"/>
        </pc:sldMkLst>
      </pc:sldChg>
      <pc:sldChg chg="new del">
        <pc:chgData name="Pınar Bayram" userId="9b6000a12e2a2afc" providerId="LiveId" clId="{B3401F07-CB3A-4C89-83D7-69B89894396D}" dt="2023-08-03T12:11:42.806" v="3" actId="680"/>
        <pc:sldMkLst>
          <pc:docMk/>
          <pc:sldMk cId="3773512114" sldId="265"/>
        </pc:sldMkLst>
      </pc:sldChg>
      <pc:sldChg chg="add">
        <pc:chgData name="Pınar Bayram" userId="9b6000a12e2a2afc" providerId="LiveId" clId="{B3401F07-CB3A-4C89-83D7-69B89894396D}" dt="2023-08-03T12:12:21.046" v="9"/>
        <pc:sldMkLst>
          <pc:docMk/>
          <pc:sldMk cId="2772866873" sldId="266"/>
        </pc:sldMkLst>
      </pc:sldChg>
      <pc:sldChg chg="new del">
        <pc:chgData name="Pınar Bayram" userId="9b6000a12e2a2afc" providerId="LiveId" clId="{B3401F07-CB3A-4C89-83D7-69B89894396D}" dt="2023-08-03T12:14:13.361" v="17" actId="680"/>
        <pc:sldMkLst>
          <pc:docMk/>
          <pc:sldMk cId="2892147989" sldId="267"/>
        </pc:sldMkLst>
      </pc:sldChg>
      <pc:sldChg chg="add del">
        <pc:chgData name="Pınar Bayram" userId="9b6000a12e2a2afc" providerId="LiveId" clId="{B3401F07-CB3A-4C89-83D7-69B89894396D}" dt="2023-08-03T12:13:55.123" v="13" actId="2696"/>
        <pc:sldMkLst>
          <pc:docMk/>
          <pc:sldMk cId="2942548299" sldId="267"/>
        </pc:sldMkLst>
      </pc:sldChg>
      <pc:sldChg chg="add del">
        <pc:chgData name="Pınar Bayram" userId="9b6000a12e2a2afc" providerId="LiveId" clId="{B3401F07-CB3A-4C89-83D7-69B89894396D}" dt="2023-08-03T12:14:12.749" v="16"/>
        <pc:sldMkLst>
          <pc:docMk/>
          <pc:sldMk cId="3610931392"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260601" y="3606801"/>
            <a:ext cx="11650404" cy="2469453"/>
          </a:xfrm>
        </p:spPr>
        <p:txBody>
          <a:bodyPr anchor="b">
            <a:noAutofit/>
          </a:bodyPr>
          <a:lstStyle>
            <a:lvl1pPr algn="r">
              <a:defRPr sz="8100">
                <a:solidFill>
                  <a:schemeClr val="accent1"/>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260601" y="6076250"/>
            <a:ext cx="11650404" cy="1645349"/>
          </a:xfrm>
        </p:spPr>
        <p:txBody>
          <a:bodyPr anchor="t"/>
          <a:lstStyle>
            <a:lvl1pPr marL="0" indent="0" algn="r">
              <a:buNone/>
              <a:defRPr>
                <a:solidFill>
                  <a:schemeClr val="tx1">
                    <a:lumMod val="50000"/>
                    <a:lumOff val="50000"/>
                  </a:schemeClr>
                </a:solidFill>
              </a:defRPr>
            </a:lvl1pPr>
            <a:lvl2pPr marL="685800" indent="0" algn="ctr">
              <a:buNone/>
              <a:defRPr>
                <a:solidFill>
                  <a:schemeClr val="tx1">
                    <a:tint val="75000"/>
                  </a:schemeClr>
                </a:solidFill>
              </a:defRPr>
            </a:lvl2pPr>
            <a:lvl3pPr marL="1371600" indent="0" algn="ctr">
              <a:buNone/>
              <a:defRPr>
                <a:solidFill>
                  <a:schemeClr val="tx1">
                    <a:tint val="75000"/>
                  </a:schemeClr>
                </a:solidFill>
              </a:defRPr>
            </a:lvl3pPr>
            <a:lvl4pPr marL="2057400" indent="0" algn="ctr">
              <a:buNone/>
              <a:defRPr>
                <a:solidFill>
                  <a:schemeClr val="tx1">
                    <a:tint val="75000"/>
                  </a:schemeClr>
                </a:solidFill>
              </a:defRPr>
            </a:lvl4pPr>
            <a:lvl5pPr marL="2743200" indent="0" algn="ctr">
              <a:buNone/>
              <a:defRPr>
                <a:solidFill>
                  <a:schemeClr val="tx1">
                    <a:tint val="75000"/>
                  </a:schemeClr>
                </a:solidFill>
              </a:defRPr>
            </a:lvl5pPr>
            <a:lvl6pPr marL="3429000" indent="0" algn="ctr">
              <a:buNone/>
              <a:defRPr>
                <a:solidFill>
                  <a:schemeClr val="tx1">
                    <a:tint val="75000"/>
                  </a:schemeClr>
                </a:solidFill>
              </a:defRPr>
            </a:lvl6pPr>
            <a:lvl7pPr marL="4114800" indent="0" algn="ctr">
              <a:buNone/>
              <a:defRPr>
                <a:solidFill>
                  <a:schemeClr val="tx1">
                    <a:tint val="75000"/>
                  </a:schemeClr>
                </a:solidFill>
              </a:defRPr>
            </a:lvl7pPr>
            <a:lvl8pPr marL="4800600" indent="0" algn="ctr">
              <a:buNone/>
              <a:defRPr>
                <a:solidFill>
                  <a:schemeClr val="tx1">
                    <a:tint val="75000"/>
                  </a:schemeClr>
                </a:solidFill>
              </a:defRPr>
            </a:lvl8pPr>
            <a:lvl9pPr marL="54864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7386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016003" y="914400"/>
            <a:ext cx="12895002" cy="5105400"/>
          </a:xfrm>
        </p:spPr>
        <p:txBody>
          <a:bodyPr anchor="ctr">
            <a:normAutofit/>
          </a:bodyPr>
          <a:lstStyle>
            <a:lvl1pPr algn="l">
              <a:defRPr sz="66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98921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2049209" y="5448300"/>
            <a:ext cx="10836786" cy="571500"/>
          </a:xfrm>
        </p:spPr>
        <p:txBody>
          <a:bodyPr anchor="ctr">
            <a:noAutofit/>
          </a:bodyPr>
          <a:lstStyle>
            <a:lvl1pPr marL="0" indent="0">
              <a:buFontTx/>
              <a:buNone/>
              <a:defRPr sz="2400">
                <a:solidFill>
                  <a:schemeClr val="tx1">
                    <a:lumMod val="50000"/>
                    <a:lumOff val="50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016003" y="6705600"/>
            <a:ext cx="12895002" cy="2356443"/>
          </a:xfrm>
        </p:spPr>
        <p:txBody>
          <a:bodyPr anchor="ctr">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0" name="TextBox 19"/>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latin typeface="Arial"/>
              </a:rPr>
              <a:t>”</a:t>
            </a:r>
            <a:endParaRPr lang="en-US" sz="2700" dirty="0">
              <a:solidFill>
                <a:schemeClr val="accent1">
                  <a:lumMod val="60000"/>
                  <a:lumOff val="40000"/>
                </a:schemeClr>
              </a:solidFill>
              <a:latin typeface="Arial"/>
            </a:endParaRPr>
          </a:p>
        </p:txBody>
      </p:sp>
    </p:spTree>
    <p:extLst>
      <p:ext uri="{BB962C8B-B14F-4D97-AF65-F5344CB8AC3E}">
        <p14:creationId xmlns:p14="http://schemas.microsoft.com/office/powerpoint/2010/main" val="3335363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016003" y="2897982"/>
            <a:ext cx="12895002" cy="3893190"/>
          </a:xfrm>
        </p:spPr>
        <p:txBody>
          <a:bodyPr anchor="b">
            <a:normAutofit/>
          </a:bodyPr>
          <a:lstStyle>
            <a:lvl1pPr algn="l">
              <a:defRPr sz="66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75000"/>
                    <a:lumOff val="25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2080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397001" y="914400"/>
            <a:ext cx="12141201" cy="4533900"/>
          </a:xfrm>
        </p:spPr>
        <p:txBody>
          <a:bodyPr anchor="ctr">
            <a:normAutofit/>
          </a:bodyPr>
          <a:lstStyle>
            <a:lvl1pPr algn="l">
              <a:defRPr sz="66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tx1">
                    <a:lumMod val="75000"/>
                    <a:lumOff val="25000"/>
                  </a:schemeClr>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812805" y="1185567"/>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13339517" y="4329834"/>
            <a:ext cx="914400" cy="877164"/>
          </a:xfrm>
          <a:prstGeom prst="rect">
            <a:avLst/>
          </a:prstGeom>
        </p:spPr>
        <p:txBody>
          <a:bodyPr vert="horz" lIns="137160" tIns="68580" rIns="137160" bIns="68580" rtlCol="0" anchor="ctr">
            <a:noAutofit/>
          </a:bodyPr>
          <a:lstStyle/>
          <a:p>
            <a:pPr lvl="0"/>
            <a:r>
              <a:rPr lang="en-US" sz="12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5446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028699" y="914400"/>
            <a:ext cx="12882305" cy="4533900"/>
          </a:xfrm>
        </p:spPr>
        <p:txBody>
          <a:bodyPr anchor="ctr">
            <a:normAutofit/>
          </a:bodyPr>
          <a:lstStyle>
            <a:lvl1pPr algn="l">
              <a:defRPr sz="6600" b="0" cap="none"/>
            </a:lvl1pPr>
          </a:lstStyle>
          <a:p>
            <a:r>
              <a:rPr lang="tr-TR"/>
              <a:t>Asıl başlık stilini düzenlemek için tıklayın</a:t>
            </a:r>
            <a:endParaRPr lang="en-US" dirty="0"/>
          </a:p>
        </p:txBody>
      </p:sp>
      <p:sp>
        <p:nvSpPr>
          <p:cNvPr id="23" name="Text Placeholder 9"/>
          <p:cNvSpPr>
            <a:spLocks noGrp="1"/>
          </p:cNvSpPr>
          <p:nvPr>
            <p:ph type="body" sz="quarter" idx="13"/>
          </p:nvPr>
        </p:nvSpPr>
        <p:spPr>
          <a:xfrm>
            <a:off x="1015999" y="6019800"/>
            <a:ext cx="12895004" cy="771372"/>
          </a:xfrm>
        </p:spPr>
        <p:txBody>
          <a:bodyPr anchor="b">
            <a:noAutofit/>
          </a:bodyPr>
          <a:lstStyle>
            <a:lvl1pPr marL="0" indent="0">
              <a:buFontTx/>
              <a:buNone/>
              <a:defRPr sz="3600">
                <a:solidFill>
                  <a:schemeClr val="accent1"/>
                </a:solidFill>
              </a:defRPr>
            </a:lvl1pPr>
            <a:lvl2pPr marL="685800" indent="0">
              <a:buFontTx/>
              <a:buNone/>
              <a:defRPr/>
            </a:lvl2pPr>
            <a:lvl3pPr marL="1371600" indent="0">
              <a:buFontTx/>
              <a:buNone/>
              <a:defRPr/>
            </a:lvl3pPr>
            <a:lvl4pPr marL="2057400" indent="0">
              <a:buFontTx/>
              <a:buNone/>
              <a:defRPr/>
            </a:lvl4pPr>
            <a:lvl5pPr marL="2743200" indent="0">
              <a:buFontTx/>
              <a:buNone/>
              <a:defRPr/>
            </a:lvl5pPr>
          </a:lstStyle>
          <a:p>
            <a:pPr lvl="0"/>
            <a:r>
              <a:rPr lang="tr-TR"/>
              <a:t>Asıl metin stillerini düzenlemek için tıklayın</a:t>
            </a:r>
          </a:p>
        </p:txBody>
      </p:sp>
      <p:sp>
        <p:nvSpPr>
          <p:cNvPr id="3" name="Text Placeholder 2"/>
          <p:cNvSpPr>
            <a:spLocks noGrp="1"/>
          </p:cNvSpPr>
          <p:nvPr>
            <p:ph type="body" idx="1"/>
          </p:nvPr>
        </p:nvSpPr>
        <p:spPr>
          <a:xfrm>
            <a:off x="1016003" y="6791172"/>
            <a:ext cx="12895002" cy="2270871"/>
          </a:xfrm>
        </p:spPr>
        <p:txBody>
          <a:bodyPr anchor="t">
            <a:normAutofit/>
          </a:bodyPr>
          <a:lstStyle>
            <a:lvl1pPr marL="0" indent="0" algn="l">
              <a:buNone/>
              <a:defRPr sz="27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3089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3621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951510" y="914399"/>
            <a:ext cx="1957115" cy="7877177"/>
          </a:xfrm>
        </p:spPr>
        <p:txBody>
          <a:bodyPr vert="eaVert" anchor="ct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016003" y="914400"/>
            <a:ext cx="10590225" cy="78771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490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866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016003" y="4051301"/>
            <a:ext cx="12895002" cy="2739872"/>
          </a:xfrm>
        </p:spPr>
        <p:txBody>
          <a:bodyPr anchor="b"/>
          <a:lstStyle>
            <a:lvl1pPr algn="l">
              <a:defRPr sz="6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16003" y="6791172"/>
            <a:ext cx="12895002" cy="1290600"/>
          </a:xfrm>
        </p:spPr>
        <p:txBody>
          <a:bodyPr anchor="t"/>
          <a:lstStyle>
            <a:lvl1pPr marL="0" indent="0" algn="l">
              <a:buNone/>
              <a:defRPr sz="3000">
                <a:solidFill>
                  <a:schemeClr val="tx1">
                    <a:lumMod val="50000"/>
                    <a:lumOff val="50000"/>
                  </a:schemeClr>
                </a:solidFill>
              </a:defRPr>
            </a:lvl1pPr>
            <a:lvl2pPr marL="685800" indent="0">
              <a:buNone/>
              <a:defRPr sz="2700">
                <a:solidFill>
                  <a:schemeClr val="tx1">
                    <a:tint val="75000"/>
                  </a:schemeClr>
                </a:solidFill>
              </a:defRPr>
            </a:lvl2pPr>
            <a:lvl3pPr marL="1371600" indent="0">
              <a:buNone/>
              <a:defRPr sz="2400">
                <a:solidFill>
                  <a:schemeClr val="tx1">
                    <a:tint val="75000"/>
                  </a:schemeClr>
                </a:solidFill>
              </a:defRPr>
            </a:lvl3pPr>
            <a:lvl4pPr marL="2057400" indent="0">
              <a:buNone/>
              <a:defRPr sz="2100">
                <a:solidFill>
                  <a:schemeClr val="tx1">
                    <a:tint val="75000"/>
                  </a:schemeClr>
                </a:solidFill>
              </a:defRPr>
            </a:lvl4pPr>
            <a:lvl5pPr marL="2743200" indent="0">
              <a:buNone/>
              <a:defRPr sz="2100">
                <a:solidFill>
                  <a:schemeClr val="tx1">
                    <a:tint val="75000"/>
                  </a:schemeClr>
                </a:solidFill>
              </a:defRPr>
            </a:lvl5pPr>
            <a:lvl6pPr marL="3429000" indent="0">
              <a:buNone/>
              <a:defRPr sz="2100">
                <a:solidFill>
                  <a:schemeClr val="tx1">
                    <a:tint val="75000"/>
                  </a:schemeClr>
                </a:solidFill>
              </a:defRPr>
            </a:lvl6pPr>
            <a:lvl7pPr marL="4114800" indent="0">
              <a:buNone/>
              <a:defRPr sz="2100">
                <a:solidFill>
                  <a:schemeClr val="tx1">
                    <a:tint val="75000"/>
                  </a:schemeClr>
                </a:solidFill>
              </a:defRPr>
            </a:lvl7pPr>
            <a:lvl8pPr marL="4800600" indent="0">
              <a:buNone/>
              <a:defRPr sz="2100">
                <a:solidFill>
                  <a:schemeClr val="tx1">
                    <a:tint val="75000"/>
                  </a:schemeClr>
                </a:solidFill>
              </a:defRPr>
            </a:lvl8pPr>
            <a:lvl9pPr marL="5486400" indent="0">
              <a:buNone/>
              <a:defRPr sz="21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D8BD707-D9CF-40AE-B4C6-C98DA3205C09}" type="datetimeFigureOut">
              <a:rPr lang="en-US" smtClean="0"/>
              <a:pPr/>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0275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16002" y="3240884"/>
            <a:ext cx="6276053" cy="582115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634955" y="3240884"/>
            <a:ext cx="6276051" cy="58211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006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13618" y="3241475"/>
            <a:ext cx="6278435"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4" name="Content Placeholder 3"/>
          <p:cNvSpPr>
            <a:spLocks noGrp="1"/>
          </p:cNvSpPr>
          <p:nvPr>
            <p:ph sz="half" idx="2"/>
          </p:nvPr>
        </p:nvSpPr>
        <p:spPr>
          <a:xfrm>
            <a:off x="1013618" y="4105868"/>
            <a:ext cx="6278435" cy="495617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632575" y="3241475"/>
            <a:ext cx="6278427" cy="864393"/>
          </a:xfrm>
        </p:spPr>
        <p:txBody>
          <a:bodyPr anchor="b">
            <a:noAutofit/>
          </a:bodyPr>
          <a:lstStyle>
            <a:lvl1pPr marL="0" indent="0">
              <a:buNone/>
              <a:defRPr sz="3600" b="0"/>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tr-TR"/>
              <a:t>Asıl metin stillerini düzenlemek için tıklayın</a:t>
            </a:r>
          </a:p>
        </p:txBody>
      </p:sp>
      <p:sp>
        <p:nvSpPr>
          <p:cNvPr id="6" name="Content Placeholder 5"/>
          <p:cNvSpPr>
            <a:spLocks noGrp="1"/>
          </p:cNvSpPr>
          <p:nvPr>
            <p:ph sz="quarter" idx="4"/>
          </p:nvPr>
        </p:nvSpPr>
        <p:spPr>
          <a:xfrm>
            <a:off x="7632577" y="4105868"/>
            <a:ext cx="6278426" cy="495617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710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016001" y="914400"/>
            <a:ext cx="12895002" cy="1981200"/>
          </a:xfrm>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13231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092097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016001" y="2247906"/>
            <a:ext cx="5781792" cy="1917699"/>
          </a:xfrm>
        </p:spPr>
        <p:txBody>
          <a:bodyPr anchor="b">
            <a:normAutofit/>
          </a:bodyPr>
          <a:lstStyle>
            <a:lvl1pPr>
              <a:defRPr sz="3000"/>
            </a:lvl1pPr>
          </a:lstStyle>
          <a:p>
            <a:r>
              <a:rPr lang="tr-TR"/>
              <a:t>Asıl başlık stilini düzenlemek için tıklayın</a:t>
            </a:r>
            <a:endParaRPr lang="en-US" dirty="0"/>
          </a:p>
        </p:txBody>
      </p:sp>
      <p:sp>
        <p:nvSpPr>
          <p:cNvPr id="3" name="Content Placeholder 2"/>
          <p:cNvSpPr>
            <a:spLocks noGrp="1"/>
          </p:cNvSpPr>
          <p:nvPr>
            <p:ph idx="1"/>
          </p:nvPr>
        </p:nvSpPr>
        <p:spPr>
          <a:xfrm>
            <a:off x="7140692" y="772387"/>
            <a:ext cx="6770312" cy="8289656"/>
          </a:xfrm>
        </p:spPr>
        <p:txBody>
          <a:bodyPr>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016001" y="4165604"/>
            <a:ext cx="5781792" cy="3876674"/>
          </a:xfrm>
        </p:spPr>
        <p:txBody>
          <a:bodyPr>
            <a:normAutofit/>
          </a:bodyPr>
          <a:lstStyle>
            <a:lvl1pPr marL="0" indent="0">
              <a:buNone/>
              <a:defRPr sz="2100"/>
            </a:lvl1pPr>
            <a:lvl2pPr marL="685595" indent="0">
              <a:buNone/>
              <a:defRPr sz="2100"/>
            </a:lvl2pPr>
            <a:lvl3pPr marL="1371189" indent="0">
              <a:buNone/>
              <a:defRPr sz="1800"/>
            </a:lvl3pPr>
            <a:lvl4pPr marL="2056784" indent="0">
              <a:buNone/>
              <a:defRPr sz="1500"/>
            </a:lvl4pPr>
            <a:lvl5pPr marL="2742377" indent="0">
              <a:buNone/>
              <a:defRPr sz="1500"/>
            </a:lvl5pPr>
            <a:lvl6pPr marL="3427971" indent="0">
              <a:buNone/>
              <a:defRPr sz="1500"/>
            </a:lvl6pPr>
            <a:lvl7pPr marL="4113566" indent="0">
              <a:buNone/>
              <a:defRPr sz="1500"/>
            </a:lvl7pPr>
            <a:lvl8pPr marL="4799160" indent="0">
              <a:buNone/>
              <a:defRPr sz="1500"/>
            </a:lvl8pPr>
            <a:lvl9pPr marL="5484755" indent="0">
              <a:buNone/>
              <a:defRPr sz="15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8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016002" y="7200900"/>
            <a:ext cx="12895001" cy="850107"/>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016001" y="914400"/>
            <a:ext cx="12895002" cy="5768577"/>
          </a:xfrm>
        </p:spPr>
        <p:txBody>
          <a:bodyPr anchor="t">
            <a:normAutofit/>
          </a:bodyPr>
          <a:lstStyle>
            <a:lvl1pPr marL="0" indent="0" algn="ctr">
              <a:buNone/>
              <a:defRPr sz="2400"/>
            </a:lvl1pPr>
            <a:lvl2pPr marL="685800" indent="0">
              <a:buNone/>
              <a:defRPr sz="2400"/>
            </a:lvl2pPr>
            <a:lvl3pPr marL="1371600" indent="0">
              <a:buNone/>
              <a:defRPr sz="2400"/>
            </a:lvl3pPr>
            <a:lvl4pPr marL="2057400" indent="0">
              <a:buNone/>
              <a:defRPr sz="2400"/>
            </a:lvl4pPr>
            <a:lvl5pPr marL="2743200" indent="0">
              <a:buNone/>
              <a:defRPr sz="2400"/>
            </a:lvl5pPr>
            <a:lvl6pPr marL="3429000" indent="0">
              <a:buNone/>
              <a:defRPr sz="2400"/>
            </a:lvl6pPr>
            <a:lvl7pPr marL="4114800" indent="0">
              <a:buNone/>
              <a:defRPr sz="2400"/>
            </a:lvl7pPr>
            <a:lvl8pPr marL="4800600" indent="0">
              <a:buNone/>
              <a:defRPr sz="2400"/>
            </a:lvl8pPr>
            <a:lvl9pPr marL="5486400" indent="0">
              <a:buNone/>
              <a:defRPr sz="2400"/>
            </a:lvl9pPr>
          </a:lstStyle>
          <a:p>
            <a:r>
              <a:rPr lang="tr-TR"/>
              <a:t>Resim eklemek için simgeye tıklayın</a:t>
            </a:r>
            <a:endParaRPr lang="en-US" dirty="0"/>
          </a:p>
        </p:txBody>
      </p:sp>
      <p:sp>
        <p:nvSpPr>
          <p:cNvPr id="4" name="Text Placeholder 3"/>
          <p:cNvSpPr>
            <a:spLocks noGrp="1"/>
          </p:cNvSpPr>
          <p:nvPr>
            <p:ph type="body" sz="half" idx="2"/>
          </p:nvPr>
        </p:nvSpPr>
        <p:spPr>
          <a:xfrm>
            <a:off x="1016002" y="8051007"/>
            <a:ext cx="12895001" cy="1011036"/>
          </a:xfrm>
        </p:spPr>
        <p:txBody>
          <a:bodyPr>
            <a:normAutofit/>
          </a:bodyPr>
          <a:lstStyle>
            <a:lvl1pPr marL="0" indent="0">
              <a:buNone/>
              <a:defRPr sz="1800"/>
            </a:lvl1pPr>
            <a:lvl2pPr marL="685800" indent="0">
              <a:buNone/>
              <a:defRPr sz="1800"/>
            </a:lvl2pPr>
            <a:lvl3pPr marL="1371600" indent="0">
              <a:buNone/>
              <a:defRPr sz="1500"/>
            </a:lvl3pPr>
            <a:lvl4pPr marL="2057400" indent="0">
              <a:buNone/>
              <a:defRPr sz="1350"/>
            </a:lvl4pPr>
            <a:lvl5pPr marL="2743200" indent="0">
              <a:buNone/>
              <a:defRPr sz="1350"/>
            </a:lvl5pPr>
            <a:lvl6pPr marL="3429000" indent="0">
              <a:buNone/>
              <a:defRPr sz="1350"/>
            </a:lvl6pPr>
            <a:lvl7pPr marL="4114800" indent="0">
              <a:buNone/>
              <a:defRPr sz="1350"/>
            </a:lvl7pPr>
            <a:lvl8pPr marL="4800600" indent="0">
              <a:buNone/>
              <a:defRPr sz="1350"/>
            </a:lvl8pPr>
            <a:lvl9pPr marL="5486400" indent="0">
              <a:buNone/>
              <a:defRPr sz="13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D8BD707-D9CF-40AE-B4C6-C98DA3205C09}" type="datetimeFigureOut">
              <a:rPr lang="en-US" smtClean="0"/>
              <a:pPr/>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8130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12700"/>
            <a:ext cx="18288000" cy="10299701"/>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016001" y="914400"/>
            <a:ext cx="12895002" cy="19812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16001" y="3240884"/>
            <a:ext cx="12895002" cy="582116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807700" y="9062044"/>
            <a:ext cx="1367909" cy="547688"/>
          </a:xfrm>
          <a:prstGeom prst="rect">
            <a:avLst/>
          </a:prstGeom>
        </p:spPr>
        <p:txBody>
          <a:bodyPr vert="horz" lIns="91440" tIns="45720" rIns="91440" bIns="45720" rtlCol="0" anchor="ctr"/>
          <a:lstStyle>
            <a:lvl1pPr algn="r">
              <a:defRPr sz="1350">
                <a:solidFill>
                  <a:schemeClr val="tx1">
                    <a:tint val="75000"/>
                  </a:schemeClr>
                </a:solidFill>
              </a:defRPr>
            </a:lvl1pPr>
          </a:lstStyle>
          <a:p>
            <a:fld id="{1D8BD707-D9CF-40AE-B4C6-C98DA3205C09}" type="datetimeFigureOut">
              <a:rPr lang="en-US" smtClean="0"/>
              <a:pPr/>
              <a:t>8/3/2023</a:t>
            </a:fld>
            <a:endParaRPr lang="en-US"/>
          </a:p>
        </p:txBody>
      </p:sp>
      <p:sp>
        <p:nvSpPr>
          <p:cNvPr id="5" name="Footer Placeholder 4"/>
          <p:cNvSpPr>
            <a:spLocks noGrp="1"/>
          </p:cNvSpPr>
          <p:nvPr>
            <p:ph type="ftr" sz="quarter" idx="3"/>
          </p:nvPr>
        </p:nvSpPr>
        <p:spPr>
          <a:xfrm>
            <a:off x="1016001" y="9062044"/>
            <a:ext cx="9446418" cy="547688"/>
          </a:xfrm>
          <a:prstGeom prst="rect">
            <a:avLst/>
          </a:prstGeom>
        </p:spPr>
        <p:txBody>
          <a:bodyPr vert="horz" lIns="91440" tIns="45720" rIns="91440" bIns="45720" rtlCol="0" anchor="ctr"/>
          <a:lstStyle>
            <a:lvl1pPr algn="l">
              <a:defRPr sz="13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885995" y="9062044"/>
            <a:ext cx="1025009" cy="547688"/>
          </a:xfrm>
          <a:prstGeom prst="rect">
            <a:avLst/>
          </a:prstGeom>
        </p:spPr>
        <p:txBody>
          <a:bodyPr vert="horz" lIns="91440" tIns="45720" rIns="91440" bIns="45720" rtlCol="0" anchor="ctr"/>
          <a:lstStyle>
            <a:lvl1pPr algn="r">
              <a:defRPr sz="135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9370840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6858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514350" indent="-514350" algn="l" defTabSz="685800" rtl="0" eaLnBrk="1" latinLnBrk="0" hangingPunct="1">
        <a:spcBef>
          <a:spcPts val="1500"/>
        </a:spcBef>
        <a:spcAft>
          <a:spcPts val="0"/>
        </a:spcAft>
        <a:buClr>
          <a:schemeClr val="accent1"/>
        </a:buClr>
        <a:buSzPct val="80000"/>
        <a:buFont typeface="Wingdings 3" charset="2"/>
        <a:buChar char=""/>
        <a:defRPr sz="2700" kern="1200">
          <a:solidFill>
            <a:schemeClr val="tx1">
              <a:lumMod val="75000"/>
              <a:lumOff val="25000"/>
            </a:schemeClr>
          </a:solidFill>
          <a:latin typeface="+mn-lt"/>
          <a:ea typeface="+mn-ea"/>
          <a:cs typeface="+mn-cs"/>
        </a:defRPr>
      </a:lvl1pPr>
      <a:lvl2pPr marL="1114425" indent="-428625" algn="l" defTabSz="685800" rtl="0" eaLnBrk="1" latinLnBrk="0" hangingPunct="1">
        <a:spcBef>
          <a:spcPts val="1500"/>
        </a:spcBef>
        <a:spcAft>
          <a:spcPts val="0"/>
        </a:spcAft>
        <a:buClr>
          <a:schemeClr val="accent1"/>
        </a:buClr>
        <a:buSzPct val="80000"/>
        <a:buFont typeface="Wingdings 3" charset="2"/>
        <a:buChar char=""/>
        <a:defRPr sz="2400" kern="1200">
          <a:solidFill>
            <a:schemeClr val="tx1">
              <a:lumMod val="75000"/>
              <a:lumOff val="25000"/>
            </a:schemeClr>
          </a:solidFill>
          <a:latin typeface="+mn-lt"/>
          <a:ea typeface="+mn-ea"/>
          <a:cs typeface="+mn-cs"/>
        </a:defRPr>
      </a:lvl2pPr>
      <a:lvl3pPr marL="1714500" indent="-342900" algn="l" defTabSz="685800" rtl="0" eaLnBrk="1" latinLnBrk="0" hangingPunct="1">
        <a:spcBef>
          <a:spcPts val="1500"/>
        </a:spcBef>
        <a:spcAft>
          <a:spcPts val="0"/>
        </a:spcAft>
        <a:buClr>
          <a:schemeClr val="accent1"/>
        </a:buClr>
        <a:buSzPct val="80000"/>
        <a:buFont typeface="Wingdings 3" charset="2"/>
        <a:buChar char=""/>
        <a:defRPr sz="2100" kern="1200">
          <a:solidFill>
            <a:schemeClr val="tx1">
              <a:lumMod val="75000"/>
              <a:lumOff val="25000"/>
            </a:schemeClr>
          </a:solidFill>
          <a:latin typeface="+mn-lt"/>
          <a:ea typeface="+mn-ea"/>
          <a:cs typeface="+mn-cs"/>
        </a:defRPr>
      </a:lvl3pPr>
      <a:lvl4pPr marL="2400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4pPr>
      <a:lvl5pPr marL="30861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5pPr>
      <a:lvl6pPr marL="37719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6pPr>
      <a:lvl7pPr marL="44577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7pPr>
      <a:lvl8pPr marL="51435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8pPr>
      <a:lvl9pPr marL="5829300" indent="-342900" algn="l" defTabSz="685800" rtl="0" eaLnBrk="1" latinLnBrk="0" hangingPunct="1">
        <a:spcBef>
          <a:spcPts val="15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2700" kern="1200">
          <a:solidFill>
            <a:schemeClr val="tx1"/>
          </a:solidFill>
          <a:latin typeface="+mn-lt"/>
          <a:ea typeface="+mn-ea"/>
          <a:cs typeface="+mn-cs"/>
        </a:defRPr>
      </a:lvl1pPr>
      <a:lvl2pPr marL="685800" algn="l" defTabSz="685800" rtl="0" eaLnBrk="1" latinLnBrk="0" hangingPunct="1">
        <a:defRPr sz="2700" kern="1200">
          <a:solidFill>
            <a:schemeClr val="tx1"/>
          </a:solidFill>
          <a:latin typeface="+mn-lt"/>
          <a:ea typeface="+mn-ea"/>
          <a:cs typeface="+mn-cs"/>
        </a:defRPr>
      </a:lvl2pPr>
      <a:lvl3pPr marL="1371600" algn="l" defTabSz="685800" rtl="0" eaLnBrk="1" latinLnBrk="0" hangingPunct="1">
        <a:defRPr sz="2700" kern="1200">
          <a:solidFill>
            <a:schemeClr val="tx1"/>
          </a:solidFill>
          <a:latin typeface="+mn-lt"/>
          <a:ea typeface="+mn-ea"/>
          <a:cs typeface="+mn-cs"/>
        </a:defRPr>
      </a:lvl3pPr>
      <a:lvl4pPr marL="2057400" algn="l" defTabSz="685800" rtl="0" eaLnBrk="1" latinLnBrk="0" hangingPunct="1">
        <a:defRPr sz="2700" kern="1200">
          <a:solidFill>
            <a:schemeClr val="tx1"/>
          </a:solidFill>
          <a:latin typeface="+mn-lt"/>
          <a:ea typeface="+mn-ea"/>
          <a:cs typeface="+mn-cs"/>
        </a:defRPr>
      </a:lvl4pPr>
      <a:lvl5pPr marL="2743200" algn="l" defTabSz="685800" rtl="0" eaLnBrk="1" latinLnBrk="0" hangingPunct="1">
        <a:defRPr sz="2700" kern="1200">
          <a:solidFill>
            <a:schemeClr val="tx1"/>
          </a:solidFill>
          <a:latin typeface="+mn-lt"/>
          <a:ea typeface="+mn-ea"/>
          <a:cs typeface="+mn-cs"/>
        </a:defRPr>
      </a:lvl5pPr>
      <a:lvl6pPr marL="3429000" algn="l" defTabSz="685800" rtl="0" eaLnBrk="1" latinLnBrk="0" hangingPunct="1">
        <a:defRPr sz="2700" kern="1200">
          <a:solidFill>
            <a:schemeClr val="tx1"/>
          </a:solidFill>
          <a:latin typeface="+mn-lt"/>
          <a:ea typeface="+mn-ea"/>
          <a:cs typeface="+mn-cs"/>
        </a:defRPr>
      </a:lvl6pPr>
      <a:lvl7pPr marL="4114800" algn="l" defTabSz="685800" rtl="0" eaLnBrk="1" latinLnBrk="0" hangingPunct="1">
        <a:defRPr sz="2700" kern="1200">
          <a:solidFill>
            <a:schemeClr val="tx1"/>
          </a:solidFill>
          <a:latin typeface="+mn-lt"/>
          <a:ea typeface="+mn-ea"/>
          <a:cs typeface="+mn-cs"/>
        </a:defRPr>
      </a:lvl7pPr>
      <a:lvl8pPr marL="4800600" algn="l" defTabSz="685800" rtl="0" eaLnBrk="1" latinLnBrk="0" hangingPunct="1">
        <a:defRPr sz="2700" kern="1200">
          <a:solidFill>
            <a:schemeClr val="tx1"/>
          </a:solidFill>
          <a:latin typeface="+mn-lt"/>
          <a:ea typeface="+mn-ea"/>
          <a:cs typeface="+mn-cs"/>
        </a:defRPr>
      </a:lvl8pPr>
      <a:lvl9pPr marL="5486400" algn="l" defTabSz="6858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g"/><Relationship Id="rId7" Type="http://schemas.openxmlformats.org/officeDocument/2006/relationships/image" Target="../media/image29.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 Id="rId9" Type="http://schemas.openxmlformats.org/officeDocument/2006/relationships/image" Target="../media/image9.emf"/></Relationships>
</file>

<file path=ppt/slides/_rels/slide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11" Type="http://schemas.openxmlformats.org/officeDocument/2006/relationships/image" Target="../media/image16.png"/><Relationship Id="rId5" Type="http://schemas.openxmlformats.org/officeDocument/2006/relationships/image" Target="../media/image3.png"/><Relationship Id="rId10" Type="http://schemas.openxmlformats.org/officeDocument/2006/relationships/image" Target="../media/image15.svg"/><Relationship Id="rId4" Type="http://schemas.openxmlformats.org/officeDocument/2006/relationships/image" Target="../media/image11.sv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0.png"/><Relationship Id="rId7"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0.png"/><Relationship Id="rId7"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AD02F8D2-2B2F-BC90-9D8F-472B9AEF58C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sp>
        <p:nvSpPr>
          <p:cNvPr id="5" name="Rectangle 1">
            <a:extLst>
              <a:ext uri="{FF2B5EF4-FFF2-40B4-BE49-F238E27FC236}">
                <a16:creationId xmlns:a16="http://schemas.microsoft.com/office/drawing/2014/main" id="{52A3C11D-4FC5-D76F-5238-1BFF96FDF775}"/>
              </a:ext>
            </a:extLst>
          </p:cNvPr>
          <p:cNvSpPr/>
          <p:nvPr/>
        </p:nvSpPr>
        <p:spPr>
          <a:xfrm>
            <a:off x="1219200" y="3390900"/>
            <a:ext cx="13055080" cy="1323439"/>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kumimoji="0" lang="en-GB" altLang="tr-TR" sz="8000" b="1" i="0" u="none" strike="noStrike" normalizeH="0" baseline="0" dirty="0">
                <a:ln w="22225">
                  <a:solidFill>
                    <a:schemeClr val="accent2"/>
                  </a:solidFill>
                  <a:prstDash val="solid"/>
                </a:ln>
                <a:solidFill>
                  <a:schemeClr val="accent2">
                    <a:lumMod val="40000"/>
                    <a:lumOff val="60000"/>
                  </a:schemeClr>
                </a:solidFill>
                <a:latin typeface="Calibri" panose="020F0502020204030204" pitchFamily="34" charset="0"/>
                <a:ea typeface="Calibri" panose="020F0502020204030204" pitchFamily="34" charset="0"/>
                <a:cs typeface="Times New Roman" panose="02020603050405020304" pitchFamily="18" charset="0"/>
              </a:rPr>
              <a:t>Problems with four operations</a:t>
            </a:r>
            <a:endParaRPr lang="en-GB" sz="8000" b="1" dirty="0">
              <a:ln w="22225">
                <a:solidFill>
                  <a:schemeClr val="accent2"/>
                </a:solidFill>
                <a:prstDash val="solid"/>
              </a:ln>
              <a:solidFill>
                <a:schemeClr val="accent2">
                  <a:lumMod val="40000"/>
                  <a:lumOff val="60000"/>
                </a:schemeClr>
              </a:solidFill>
            </a:endParaRPr>
          </a:p>
        </p:txBody>
      </p:sp>
      <p:pic>
        <p:nvPicPr>
          <p:cNvPr id="6" name="Picture 6">
            <a:extLst>
              <a:ext uri="{FF2B5EF4-FFF2-40B4-BE49-F238E27FC236}">
                <a16:creationId xmlns:a16="http://schemas.microsoft.com/office/drawing/2014/main" id="{287738F5-E0FC-91F9-2912-0A3701865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8343900"/>
            <a:ext cx="2086137" cy="1446592"/>
          </a:xfrm>
          <a:prstGeom prst="rect">
            <a:avLst/>
          </a:prstGeom>
        </p:spPr>
      </p:pic>
    </p:spTree>
    <p:extLst>
      <p:ext uri="{BB962C8B-B14F-4D97-AF65-F5344CB8AC3E}">
        <p14:creationId xmlns:p14="http://schemas.microsoft.com/office/powerpoint/2010/main" val="1590516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8" name="Freeform 8"/>
          <p:cNvSpPr/>
          <p:nvPr/>
        </p:nvSpPr>
        <p:spPr>
          <a:xfrm>
            <a:off x="13023574" y="6350549"/>
            <a:ext cx="1486911" cy="2661139"/>
          </a:xfrm>
          <a:custGeom>
            <a:avLst/>
            <a:gdLst/>
            <a:ahLst/>
            <a:cxnLst/>
            <a:rect l="l" t="t" r="r" b="b"/>
            <a:pathLst>
              <a:path w="1486911" h="2661139">
                <a:moveTo>
                  <a:pt x="0" y="0"/>
                </a:moveTo>
                <a:lnTo>
                  <a:pt x="1486911" y="0"/>
                </a:lnTo>
                <a:lnTo>
                  <a:pt x="1486911"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14219208" y="7116826"/>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11"/>
          <p:cNvSpPr/>
          <p:nvPr/>
        </p:nvSpPr>
        <p:spPr>
          <a:xfrm>
            <a:off x="16346432" y="7172084"/>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2" name="Freeform 12"/>
          <p:cNvSpPr/>
          <p:nvPr/>
        </p:nvSpPr>
        <p:spPr>
          <a:xfrm flipH="1">
            <a:off x="5540401" y="6597161"/>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flipH="1">
            <a:off x="7197751" y="7172084"/>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flipH="1">
            <a:off x="4520215" y="7625861"/>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extLst>
      <p:ext uri="{BB962C8B-B14F-4D97-AF65-F5344CB8AC3E}">
        <p14:creationId xmlns:p14="http://schemas.microsoft.com/office/powerpoint/2010/main" val="3200429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900" y="7064"/>
            <a:ext cx="3129206" cy="21698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7848" y="5820938"/>
            <a:ext cx="2035317" cy="107328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331" y="6024433"/>
            <a:ext cx="1275551" cy="78784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55670" y="5983844"/>
            <a:ext cx="2619435" cy="112142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48072" y="6053289"/>
            <a:ext cx="2301831" cy="67887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944477" y="5820938"/>
            <a:ext cx="1847850" cy="1371600"/>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4547" y="7377260"/>
            <a:ext cx="4040366" cy="847649"/>
          </a:xfrm>
          <a:prstGeom prst="rect">
            <a:avLst/>
          </a:prstGeom>
        </p:spPr>
      </p:pic>
      <p:sp>
        <p:nvSpPr>
          <p:cNvPr id="12" name="TextBox 11"/>
          <p:cNvSpPr txBox="1"/>
          <p:nvPr/>
        </p:nvSpPr>
        <p:spPr>
          <a:xfrm>
            <a:off x="4967137" y="2176564"/>
            <a:ext cx="3949478" cy="784830"/>
          </a:xfrm>
          <a:prstGeom prst="rect">
            <a:avLst/>
          </a:prstGeom>
          <a:noFill/>
        </p:spPr>
        <p:txBody>
          <a:bodyPr wrap="square" rtlCol="0">
            <a:spAutoFit/>
          </a:bodyPr>
          <a:lstStyle/>
          <a:p>
            <a:r>
              <a:rPr lang="en-US" cap="small" dirty="0">
                <a:solidFill>
                  <a:schemeClr val="accent2">
                    <a:lumMod val="75000"/>
                  </a:schemeClr>
                </a:solidFill>
              </a:rPr>
              <a:t>2022-1-BG01-KA220-SCH-000085065</a:t>
            </a:r>
            <a:endParaRPr lang="en-GB" dirty="0">
              <a:solidFill>
                <a:schemeClr val="accent2">
                  <a:lumMod val="75000"/>
                </a:schemeClr>
              </a:solidFill>
            </a:endParaRPr>
          </a:p>
          <a:p>
            <a:r>
              <a:rPr lang="en-GB" sz="2700" dirty="0"/>
              <a:t> </a:t>
            </a:r>
          </a:p>
        </p:txBody>
      </p:sp>
      <p:sp>
        <p:nvSpPr>
          <p:cNvPr id="13" name="TextBox 12"/>
          <p:cNvSpPr txBox="1"/>
          <p:nvPr/>
        </p:nvSpPr>
        <p:spPr>
          <a:xfrm>
            <a:off x="4488873" y="3033683"/>
            <a:ext cx="7481454" cy="1754326"/>
          </a:xfrm>
          <a:prstGeom prst="rect">
            <a:avLst/>
          </a:prstGeom>
          <a:noFill/>
        </p:spPr>
        <p:txBody>
          <a:bodyPr wrap="square" rtlCol="0">
            <a:spAutoFit/>
          </a:bodyPr>
          <a:lstStyle/>
          <a:p>
            <a:r>
              <a:rPr lang="en-GB" sz="2700" dirty="0">
                <a:solidFill>
                  <a:schemeClr val="accent2">
                    <a:lumMod val="60000"/>
                    <a:lumOff val="40000"/>
                  </a:schemeClr>
                </a:solidFill>
              </a:rPr>
              <a:t>School subject: </a:t>
            </a:r>
            <a:r>
              <a:rPr lang="tr-TR" sz="2700" b="1" dirty="0" err="1">
                <a:solidFill>
                  <a:srgbClr val="0070C0"/>
                </a:solidFill>
              </a:rPr>
              <a:t>Mathematic</a:t>
            </a:r>
            <a:endParaRPr lang="en-GB" sz="2700" b="1" dirty="0">
              <a:solidFill>
                <a:srgbClr val="0070C0"/>
              </a:solidFill>
            </a:endParaRPr>
          </a:p>
          <a:p>
            <a:r>
              <a:rPr lang="en-GB" sz="2700" dirty="0" err="1">
                <a:solidFill>
                  <a:schemeClr val="accent2">
                    <a:lumMod val="60000"/>
                    <a:lumOff val="40000"/>
                  </a:schemeClr>
                </a:solidFill>
              </a:rPr>
              <a:t>Students’Age</a:t>
            </a:r>
            <a:r>
              <a:rPr lang="en-GB" sz="2700" dirty="0">
                <a:solidFill>
                  <a:schemeClr val="accent2">
                    <a:lumMod val="60000"/>
                    <a:lumOff val="40000"/>
                  </a:schemeClr>
                </a:solidFill>
              </a:rPr>
              <a:t>:</a:t>
            </a:r>
            <a:r>
              <a:rPr lang="en-GB" sz="2700" dirty="0"/>
              <a:t> </a:t>
            </a:r>
            <a:r>
              <a:rPr lang="tr-TR" sz="2700" b="1" dirty="0">
                <a:solidFill>
                  <a:srgbClr val="0070C0"/>
                </a:solidFill>
              </a:rPr>
              <a:t>8</a:t>
            </a:r>
            <a:r>
              <a:rPr lang="en-GB" sz="2700" b="1" dirty="0">
                <a:solidFill>
                  <a:srgbClr val="0070C0"/>
                </a:solidFill>
              </a:rPr>
              <a:t> years</a:t>
            </a:r>
          </a:p>
          <a:p>
            <a:r>
              <a:rPr lang="en-GB" sz="2700" dirty="0">
                <a:solidFill>
                  <a:schemeClr val="accent2">
                    <a:lumMod val="60000"/>
                    <a:lumOff val="40000"/>
                  </a:schemeClr>
                </a:solidFill>
              </a:rPr>
              <a:t>Topic:</a:t>
            </a:r>
            <a:r>
              <a:rPr lang="en-GB" sz="2700" dirty="0">
                <a:solidFill>
                  <a:srgbClr val="0070C0"/>
                </a:solidFill>
              </a:rPr>
              <a:t> </a:t>
            </a:r>
            <a:r>
              <a:rPr lang="tr-TR" sz="2700" b="1" dirty="0" err="1">
                <a:solidFill>
                  <a:srgbClr val="0070C0"/>
                </a:solidFill>
              </a:rPr>
              <a:t>Problems</a:t>
            </a:r>
            <a:r>
              <a:rPr lang="tr-TR" sz="2700" b="1" dirty="0">
                <a:solidFill>
                  <a:srgbClr val="0070C0"/>
                </a:solidFill>
              </a:rPr>
              <a:t> </a:t>
            </a:r>
            <a:r>
              <a:rPr lang="tr-TR" sz="2700" b="1" dirty="0" err="1">
                <a:solidFill>
                  <a:srgbClr val="0070C0"/>
                </a:solidFill>
              </a:rPr>
              <a:t>with</a:t>
            </a:r>
            <a:r>
              <a:rPr lang="tr-TR" sz="2700" b="1" dirty="0">
                <a:solidFill>
                  <a:srgbClr val="0070C0"/>
                </a:solidFill>
              </a:rPr>
              <a:t> </a:t>
            </a:r>
            <a:r>
              <a:rPr lang="tr-TR" sz="2700" b="1" dirty="0" err="1">
                <a:solidFill>
                  <a:srgbClr val="0070C0"/>
                </a:solidFill>
              </a:rPr>
              <a:t>four</a:t>
            </a:r>
            <a:r>
              <a:rPr lang="tr-TR" sz="2700" b="1" dirty="0">
                <a:solidFill>
                  <a:srgbClr val="0070C0"/>
                </a:solidFill>
              </a:rPr>
              <a:t> </a:t>
            </a:r>
            <a:r>
              <a:rPr lang="tr-TR" sz="2700" b="1" dirty="0" err="1">
                <a:solidFill>
                  <a:srgbClr val="0070C0"/>
                </a:solidFill>
              </a:rPr>
              <a:t>operations</a:t>
            </a:r>
            <a:endParaRPr lang="en-US" sz="2700" b="1" dirty="0">
              <a:solidFill>
                <a:srgbClr val="0070C0"/>
              </a:solidFill>
            </a:endParaRPr>
          </a:p>
          <a:p>
            <a:r>
              <a:rPr lang="en-GB" sz="2700" b="1" dirty="0">
                <a:solidFill>
                  <a:schemeClr val="accent2">
                    <a:lumMod val="60000"/>
                    <a:lumOff val="40000"/>
                  </a:schemeClr>
                </a:solidFill>
              </a:rPr>
              <a:t>Credits:</a:t>
            </a:r>
            <a:r>
              <a:rPr lang="en-GB" sz="2700" b="1" dirty="0">
                <a:solidFill>
                  <a:srgbClr val="0070C0"/>
                </a:solidFill>
              </a:rPr>
              <a:t> Antalya Directorate Of Education</a:t>
            </a:r>
            <a:endParaRPr lang="en-GB" sz="2700" dirty="0"/>
          </a:p>
        </p:txBody>
      </p:sp>
      <p:sp>
        <p:nvSpPr>
          <p:cNvPr id="14" name="TextBox 13"/>
          <p:cNvSpPr txBox="1"/>
          <p:nvPr/>
        </p:nvSpPr>
        <p:spPr>
          <a:xfrm>
            <a:off x="4488874" y="8649252"/>
            <a:ext cx="6844145" cy="346249"/>
          </a:xfrm>
          <a:prstGeom prst="rect">
            <a:avLst/>
          </a:prstGeom>
          <a:noFill/>
        </p:spPr>
        <p:txBody>
          <a:bodyPr wrap="square" rtlCol="0">
            <a:spAutoFit/>
          </a:bodyPr>
          <a:lstStyle/>
          <a:p>
            <a:pPr algn="ctr"/>
            <a:r>
              <a:rPr lang="en-GB" sz="1650" dirty="0"/>
              <a:t>All media are within the EU intellectual property law.</a:t>
            </a:r>
          </a:p>
        </p:txBody>
      </p:sp>
      <p:sp>
        <p:nvSpPr>
          <p:cNvPr id="15" name="TextBox 14"/>
          <p:cNvSpPr txBox="1"/>
          <p:nvPr/>
        </p:nvSpPr>
        <p:spPr>
          <a:xfrm>
            <a:off x="651273" y="9456777"/>
            <a:ext cx="16769625" cy="600164"/>
          </a:xfrm>
          <a:prstGeom prst="rect">
            <a:avLst/>
          </a:prstGeom>
          <a:noFill/>
        </p:spPr>
        <p:txBody>
          <a:bodyPr wrap="square" rtlCol="0">
            <a:spAutoFit/>
          </a:bodyPr>
          <a:lstStyle/>
          <a:p>
            <a:pPr algn="ctr"/>
            <a:r>
              <a:rPr lang="en-GB" sz="1650" dirty="0"/>
              <a:t>The European Commission’s support for this publication does not constitute an endorsement of the contents, which reflect the views only of the authors, and the Commission cannot be held responsible for any use which may be made of the information contained herein.</a:t>
            </a:r>
          </a:p>
        </p:txBody>
      </p:sp>
    </p:spTree>
    <p:extLst>
      <p:ext uri="{BB962C8B-B14F-4D97-AF65-F5344CB8AC3E}">
        <p14:creationId xmlns:p14="http://schemas.microsoft.com/office/powerpoint/2010/main" val="226709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9144000" y="5500198"/>
            <a:ext cx="5871848" cy="4146992"/>
          </a:xfrm>
          <a:custGeom>
            <a:avLst/>
            <a:gdLst/>
            <a:ahLst/>
            <a:cxnLst/>
            <a:rect l="l" t="t" r="r" b="b"/>
            <a:pathLst>
              <a:path w="5871848" h="4146992">
                <a:moveTo>
                  <a:pt x="0" y="0"/>
                </a:moveTo>
                <a:lnTo>
                  <a:pt x="5871848" y="0"/>
                </a:lnTo>
                <a:lnTo>
                  <a:pt x="5871848" y="4146992"/>
                </a:lnTo>
                <a:lnTo>
                  <a:pt x="0" y="414699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14464156" y="6331901"/>
            <a:ext cx="3684997" cy="2446597"/>
          </a:xfrm>
          <a:custGeom>
            <a:avLst/>
            <a:gdLst/>
            <a:ahLst/>
            <a:cxnLst/>
            <a:rect l="l" t="t" r="r" b="b"/>
            <a:pathLst>
              <a:path w="3684997" h="2446597">
                <a:moveTo>
                  <a:pt x="0" y="0"/>
                </a:moveTo>
                <a:lnTo>
                  <a:pt x="3684997" y="0"/>
                </a:lnTo>
                <a:lnTo>
                  <a:pt x="3684997" y="2446597"/>
                </a:lnTo>
                <a:lnTo>
                  <a:pt x="0" y="244659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a:off x="1028700" y="-234667"/>
            <a:ext cx="9417956" cy="9684274"/>
          </a:xfrm>
          <a:custGeom>
            <a:avLst/>
            <a:gdLst/>
            <a:ahLst/>
            <a:cxnLst/>
            <a:rect l="l" t="t" r="r" b="b"/>
            <a:pathLst>
              <a:path w="9417956" h="9684274">
                <a:moveTo>
                  <a:pt x="0" y="0"/>
                </a:moveTo>
                <a:lnTo>
                  <a:pt x="9417956" y="0"/>
                </a:lnTo>
                <a:lnTo>
                  <a:pt x="9417956" y="9684274"/>
                </a:lnTo>
                <a:lnTo>
                  <a:pt x="0" y="968427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TextBox 9"/>
          <p:cNvSpPr txBox="1"/>
          <p:nvPr/>
        </p:nvSpPr>
        <p:spPr>
          <a:xfrm>
            <a:off x="10287000" y="2704673"/>
            <a:ext cx="8001000" cy="1923604"/>
          </a:xfrm>
          <a:prstGeom prst="rect">
            <a:avLst/>
          </a:prstGeom>
          <a:solidFill>
            <a:srgbClr val="B4DCEA"/>
          </a:solidFill>
        </p:spPr>
        <p:txBody>
          <a:bodyPr wrap="square" lIns="0" tIns="0" rIns="0" bIns="0" rtlCol="0" anchor="t">
            <a:spAutoFit/>
          </a:bodyPr>
          <a:lstStyle/>
          <a:p>
            <a:pPr algn="ctr">
              <a:lnSpc>
                <a:spcPts val="14994"/>
              </a:lnSpc>
            </a:pPr>
            <a:r>
              <a:rPr lang="en-US" sz="10710" dirty="0">
                <a:solidFill>
                  <a:srgbClr val="FF0000"/>
                </a:solidFill>
                <a:latin typeface="Bobby Jones"/>
              </a:rPr>
              <a:t>Farm stories  </a:t>
            </a:r>
          </a:p>
        </p:txBody>
      </p:sp>
      <p:pic>
        <p:nvPicPr>
          <p:cNvPr id="12" name="Resim 11">
            <a:extLst>
              <a:ext uri="{FF2B5EF4-FFF2-40B4-BE49-F238E27FC236}">
                <a16:creationId xmlns:a16="http://schemas.microsoft.com/office/drawing/2014/main" id="{FF076EC0-A9B0-632F-3ADD-22FFC4D2FFEF}"/>
              </a:ext>
            </a:extLst>
          </p:cNvPr>
          <p:cNvPicPr>
            <a:picLocks noChangeAspect="1"/>
          </p:cNvPicPr>
          <p:nvPr/>
        </p:nvPicPr>
        <p:blipFill>
          <a:blip r:embed="rId9"/>
          <a:stretch>
            <a:fillRect/>
          </a:stretch>
        </p:blipFill>
        <p:spPr>
          <a:xfrm>
            <a:off x="3733800" y="9547610"/>
            <a:ext cx="10039491" cy="739390"/>
          </a:xfrm>
          <a:prstGeom prst="rect">
            <a:avLst/>
          </a:prstGeom>
        </p:spPr>
      </p:pic>
    </p:spTree>
    <p:extLst>
      <p:ext uri="{BB962C8B-B14F-4D97-AF65-F5344CB8AC3E}">
        <p14:creationId xmlns:p14="http://schemas.microsoft.com/office/powerpoint/2010/main" val="2772866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a:off x="6370933" y="6642286"/>
            <a:ext cx="2773067" cy="3085471"/>
          </a:xfrm>
          <a:custGeom>
            <a:avLst/>
            <a:gdLst/>
            <a:ahLst/>
            <a:cxnLst/>
            <a:rect l="l" t="t" r="r" b="b"/>
            <a:pathLst>
              <a:path w="2773067" h="3085471">
                <a:moveTo>
                  <a:pt x="0" y="0"/>
                </a:moveTo>
                <a:lnTo>
                  <a:pt x="2773067" y="0"/>
                </a:lnTo>
                <a:lnTo>
                  <a:pt x="2773067" y="3085471"/>
                </a:lnTo>
                <a:lnTo>
                  <a:pt x="0" y="308547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6" name="TextBox 6"/>
          <p:cNvSpPr txBox="1"/>
          <p:nvPr/>
        </p:nvSpPr>
        <p:spPr>
          <a:xfrm>
            <a:off x="4880606" y="509658"/>
            <a:ext cx="13741125" cy="5386090"/>
          </a:xfrm>
          <a:prstGeom prst="rect">
            <a:avLst/>
          </a:prstGeom>
        </p:spPr>
        <p:txBody>
          <a:bodyPr lIns="0" tIns="0" rIns="0" bIns="0" rtlCol="0" anchor="t">
            <a:spAutoFit/>
          </a:bodyPr>
          <a:lstStyle/>
          <a:p>
            <a:pPr algn="ctr">
              <a:lnSpc>
                <a:spcPts val="8400"/>
              </a:lnSpc>
            </a:pPr>
            <a:r>
              <a:rPr lang="en-US" sz="6000" dirty="0">
                <a:solidFill>
                  <a:srgbClr val="000000"/>
                </a:solidFill>
                <a:latin typeface="Bobby Jones"/>
              </a:rPr>
              <a:t>"There are 5 roosters singing in the field. One rooster decides to join its friends in the neighboring field. How many roosters are left singing in the field?"</a:t>
            </a:r>
          </a:p>
        </p:txBody>
      </p:sp>
      <p:sp>
        <p:nvSpPr>
          <p:cNvPr id="7" name="Freeform 7"/>
          <p:cNvSpPr/>
          <p:nvPr/>
        </p:nvSpPr>
        <p:spPr>
          <a:xfrm>
            <a:off x="4099243" y="7002036"/>
            <a:ext cx="2773067" cy="3085471"/>
          </a:xfrm>
          <a:custGeom>
            <a:avLst/>
            <a:gdLst/>
            <a:ahLst/>
            <a:cxnLst/>
            <a:rect l="l" t="t" r="r" b="b"/>
            <a:pathLst>
              <a:path w="2773067" h="3085471">
                <a:moveTo>
                  <a:pt x="0" y="0"/>
                </a:moveTo>
                <a:lnTo>
                  <a:pt x="2773067" y="0"/>
                </a:lnTo>
                <a:lnTo>
                  <a:pt x="2773067" y="3085471"/>
                </a:lnTo>
                <a:lnTo>
                  <a:pt x="0" y="308547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tr-TR"/>
          </a:p>
        </p:txBody>
      </p:sp>
      <p:sp>
        <p:nvSpPr>
          <p:cNvPr id="8" name="Freeform 8"/>
          <p:cNvSpPr/>
          <p:nvPr/>
        </p:nvSpPr>
        <p:spPr>
          <a:xfrm>
            <a:off x="8637425" y="7200900"/>
            <a:ext cx="2773067" cy="3085471"/>
          </a:xfrm>
          <a:custGeom>
            <a:avLst/>
            <a:gdLst/>
            <a:ahLst/>
            <a:cxnLst/>
            <a:rect l="l" t="t" r="r" b="b"/>
            <a:pathLst>
              <a:path w="2773067" h="3085471">
                <a:moveTo>
                  <a:pt x="0" y="0"/>
                </a:moveTo>
                <a:lnTo>
                  <a:pt x="2773067" y="0"/>
                </a:lnTo>
                <a:lnTo>
                  <a:pt x="2773067" y="3085471"/>
                </a:lnTo>
                <a:lnTo>
                  <a:pt x="0" y="30854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9" name="Freeform 9"/>
          <p:cNvSpPr/>
          <p:nvPr/>
        </p:nvSpPr>
        <p:spPr>
          <a:xfrm>
            <a:off x="1796618" y="7002036"/>
            <a:ext cx="2773067" cy="3085471"/>
          </a:xfrm>
          <a:custGeom>
            <a:avLst/>
            <a:gdLst/>
            <a:ahLst/>
            <a:cxnLst/>
            <a:rect l="l" t="t" r="r" b="b"/>
            <a:pathLst>
              <a:path w="2773067" h="3085471">
                <a:moveTo>
                  <a:pt x="0" y="0"/>
                </a:moveTo>
                <a:lnTo>
                  <a:pt x="2773067" y="0"/>
                </a:lnTo>
                <a:lnTo>
                  <a:pt x="2773067" y="3085471"/>
                </a:lnTo>
                <a:lnTo>
                  <a:pt x="0" y="3085471"/>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
        <p:nvSpPr>
          <p:cNvPr id="10" name="Freeform 10"/>
          <p:cNvSpPr/>
          <p:nvPr/>
        </p:nvSpPr>
        <p:spPr>
          <a:xfrm flipH="1">
            <a:off x="12287685" y="7002036"/>
            <a:ext cx="2773067" cy="3085471"/>
          </a:xfrm>
          <a:custGeom>
            <a:avLst/>
            <a:gdLst/>
            <a:ahLst/>
            <a:cxnLst/>
            <a:rect l="l" t="t" r="r" b="b"/>
            <a:pathLst>
              <a:path w="2773067" h="3085471">
                <a:moveTo>
                  <a:pt x="2773067" y="0"/>
                </a:moveTo>
                <a:lnTo>
                  <a:pt x="0" y="0"/>
                </a:lnTo>
                <a:lnTo>
                  <a:pt x="0" y="3085471"/>
                </a:lnTo>
                <a:lnTo>
                  <a:pt x="2773067" y="3085471"/>
                </a:lnTo>
                <a:lnTo>
                  <a:pt x="2773067"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tr-TR"/>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0" y="34225"/>
            <a:ext cx="18288000" cy="10288856"/>
          </a:xfrm>
          <a:prstGeom prst="rect">
            <a:avLst/>
          </a:prstGeom>
          <a:blipFill>
            <a:blip r:embed="rId3"/>
            <a:stretch>
              <a:fillRect t="-9259" b="-9259"/>
            </a:stretch>
          </a:blipFill>
        </p:spPr>
      </p:pic>
    </p:spTree>
    <p:extLst>
      <p:ext uri="{BB962C8B-B14F-4D97-AF65-F5344CB8AC3E}">
        <p14:creationId xmlns:p14="http://schemas.microsoft.com/office/powerpoint/2010/main" val="3092718522"/>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flipH="1">
            <a:off x="2679607" y="6920830"/>
            <a:ext cx="4351141" cy="2784730"/>
          </a:xfrm>
          <a:custGeom>
            <a:avLst/>
            <a:gdLst/>
            <a:ahLst/>
            <a:cxnLst/>
            <a:rect l="l" t="t" r="r" b="b"/>
            <a:pathLst>
              <a:path w="4351141" h="2784730">
                <a:moveTo>
                  <a:pt x="4351141" y="0"/>
                </a:moveTo>
                <a:lnTo>
                  <a:pt x="0" y="0"/>
                </a:lnTo>
                <a:lnTo>
                  <a:pt x="0" y="2784730"/>
                </a:lnTo>
                <a:lnTo>
                  <a:pt x="4351141" y="2784730"/>
                </a:lnTo>
                <a:lnTo>
                  <a:pt x="43511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6" name="TextBox 6"/>
          <p:cNvSpPr txBox="1"/>
          <p:nvPr/>
        </p:nvSpPr>
        <p:spPr>
          <a:xfrm>
            <a:off x="4899979" y="927385"/>
            <a:ext cx="12359321" cy="3231654"/>
          </a:xfrm>
          <a:prstGeom prst="rect">
            <a:avLst/>
          </a:prstGeom>
        </p:spPr>
        <p:txBody>
          <a:bodyPr lIns="0" tIns="0" rIns="0" bIns="0" rtlCol="0" anchor="t">
            <a:spAutoFit/>
          </a:bodyPr>
          <a:lstStyle/>
          <a:p>
            <a:pPr algn="ctr">
              <a:lnSpc>
                <a:spcPts val="8400"/>
              </a:lnSpc>
            </a:pPr>
            <a:r>
              <a:rPr lang="en-US" sz="6000" dirty="0">
                <a:solidFill>
                  <a:srgbClr val="000000"/>
                </a:solidFill>
                <a:latin typeface="Bobby Jones"/>
              </a:rPr>
              <a:t>there are 4 grazing cows in the field. two cows go to graze under a tree. how many cows are left?</a:t>
            </a:r>
          </a:p>
        </p:txBody>
      </p:sp>
      <p:sp>
        <p:nvSpPr>
          <p:cNvPr id="7" name="Freeform 7"/>
          <p:cNvSpPr/>
          <p:nvPr/>
        </p:nvSpPr>
        <p:spPr>
          <a:xfrm flipH="1">
            <a:off x="5177284" y="7502270"/>
            <a:ext cx="4351141" cy="2784730"/>
          </a:xfrm>
          <a:custGeom>
            <a:avLst/>
            <a:gdLst/>
            <a:ahLst/>
            <a:cxnLst/>
            <a:rect l="l" t="t" r="r" b="b"/>
            <a:pathLst>
              <a:path w="4351141" h="2784730">
                <a:moveTo>
                  <a:pt x="4351141" y="0"/>
                </a:moveTo>
                <a:lnTo>
                  <a:pt x="0" y="0"/>
                </a:lnTo>
                <a:lnTo>
                  <a:pt x="0" y="2784730"/>
                </a:lnTo>
                <a:lnTo>
                  <a:pt x="4351141" y="2784730"/>
                </a:lnTo>
                <a:lnTo>
                  <a:pt x="43511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9144000" y="6852748"/>
            <a:ext cx="4351141" cy="2784730"/>
          </a:xfrm>
          <a:custGeom>
            <a:avLst/>
            <a:gdLst/>
            <a:ahLst/>
            <a:cxnLst/>
            <a:rect l="l" t="t" r="r" b="b"/>
            <a:pathLst>
              <a:path w="4351141" h="2784730">
                <a:moveTo>
                  <a:pt x="0" y="0"/>
                </a:moveTo>
                <a:lnTo>
                  <a:pt x="4351141" y="0"/>
                </a:lnTo>
                <a:lnTo>
                  <a:pt x="4351141" y="2784730"/>
                </a:lnTo>
                <a:lnTo>
                  <a:pt x="0" y="27847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12287685" y="6920830"/>
            <a:ext cx="4351141" cy="2784730"/>
          </a:xfrm>
          <a:custGeom>
            <a:avLst/>
            <a:gdLst/>
            <a:ahLst/>
            <a:cxnLst/>
            <a:rect l="l" t="t" r="r" b="b"/>
            <a:pathLst>
              <a:path w="4351141" h="2784730">
                <a:moveTo>
                  <a:pt x="0" y="0"/>
                </a:moveTo>
                <a:lnTo>
                  <a:pt x="4351140" y="0"/>
                </a:lnTo>
                <a:lnTo>
                  <a:pt x="4351140" y="2784730"/>
                </a:lnTo>
                <a:lnTo>
                  <a:pt x="0" y="278473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flipH="1">
            <a:off x="4792859" y="6955468"/>
            <a:ext cx="4351141" cy="2784730"/>
          </a:xfrm>
          <a:custGeom>
            <a:avLst/>
            <a:gdLst/>
            <a:ahLst/>
            <a:cxnLst/>
            <a:rect l="l" t="t" r="r" b="b"/>
            <a:pathLst>
              <a:path w="4351141" h="2784730">
                <a:moveTo>
                  <a:pt x="4351141" y="0"/>
                </a:moveTo>
                <a:lnTo>
                  <a:pt x="0" y="0"/>
                </a:lnTo>
                <a:lnTo>
                  <a:pt x="0" y="2784730"/>
                </a:lnTo>
                <a:lnTo>
                  <a:pt x="4351141" y="2784730"/>
                </a:lnTo>
                <a:lnTo>
                  <a:pt x="43511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flipH="1">
            <a:off x="9220200" y="7465462"/>
            <a:ext cx="4351141" cy="2784730"/>
          </a:xfrm>
          <a:custGeom>
            <a:avLst/>
            <a:gdLst/>
            <a:ahLst/>
            <a:cxnLst/>
            <a:rect l="l" t="t" r="r" b="b"/>
            <a:pathLst>
              <a:path w="4351141" h="2784730">
                <a:moveTo>
                  <a:pt x="4351141" y="0"/>
                </a:moveTo>
                <a:lnTo>
                  <a:pt x="0" y="0"/>
                </a:lnTo>
                <a:lnTo>
                  <a:pt x="0" y="2784730"/>
                </a:lnTo>
                <a:lnTo>
                  <a:pt x="4351141" y="2784730"/>
                </a:lnTo>
                <a:lnTo>
                  <a:pt x="43511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extLst>
      <p:ext uri="{BB962C8B-B14F-4D97-AF65-F5344CB8AC3E}">
        <p14:creationId xmlns:p14="http://schemas.microsoft.com/office/powerpoint/2010/main" val="2834909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518"/>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TextBox 5"/>
          <p:cNvSpPr txBox="1"/>
          <p:nvPr/>
        </p:nvSpPr>
        <p:spPr>
          <a:xfrm>
            <a:off x="5715000" y="288591"/>
            <a:ext cx="10248900" cy="4308872"/>
          </a:xfrm>
          <a:prstGeom prst="rect">
            <a:avLst/>
          </a:prstGeom>
        </p:spPr>
        <p:txBody>
          <a:bodyPr wrap="square" lIns="0" tIns="0" rIns="0" bIns="0" rtlCol="0" anchor="t">
            <a:spAutoFit/>
          </a:bodyPr>
          <a:lstStyle/>
          <a:p>
            <a:pPr algn="ctr">
              <a:lnSpc>
                <a:spcPts val="8400"/>
              </a:lnSpc>
            </a:pPr>
            <a:r>
              <a:rPr lang="en-US" sz="4000" dirty="0">
                <a:solidFill>
                  <a:srgbClr val="000000"/>
                </a:solidFill>
                <a:latin typeface="Bobby Jones"/>
              </a:rPr>
              <a:t>A horse family is galloping in the field. Two more horse families galloped from the nearby meadow to play with . How many horses are there in total?</a:t>
            </a:r>
          </a:p>
        </p:txBody>
      </p:sp>
      <p:sp>
        <p:nvSpPr>
          <p:cNvPr id="6" name="Freeform 6"/>
          <p:cNvSpPr/>
          <p:nvPr/>
        </p:nvSpPr>
        <p:spPr>
          <a:xfrm>
            <a:off x="12725400" y="5143500"/>
            <a:ext cx="5000841" cy="4963334"/>
          </a:xfrm>
          <a:custGeom>
            <a:avLst/>
            <a:gdLst/>
            <a:ahLst/>
            <a:cxnLst/>
            <a:rect l="l" t="t" r="r" b="b"/>
            <a:pathLst>
              <a:path w="5000841" h="4963334">
                <a:moveTo>
                  <a:pt x="0" y="0"/>
                </a:moveTo>
                <a:lnTo>
                  <a:pt x="5000840" y="0"/>
                </a:lnTo>
                <a:lnTo>
                  <a:pt x="5000840" y="4963334"/>
                </a:lnTo>
                <a:lnTo>
                  <a:pt x="0" y="496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flipH="1">
            <a:off x="8153400" y="5600700"/>
            <a:ext cx="4283346" cy="4220318"/>
          </a:xfrm>
          <a:custGeom>
            <a:avLst/>
            <a:gdLst/>
            <a:ahLst/>
            <a:cxnLst/>
            <a:rect l="l" t="t" r="r" b="b"/>
            <a:pathLst>
              <a:path w="5000841" h="4963334">
                <a:moveTo>
                  <a:pt x="5000841" y="0"/>
                </a:moveTo>
                <a:lnTo>
                  <a:pt x="0" y="0"/>
                </a:lnTo>
                <a:lnTo>
                  <a:pt x="0" y="4963334"/>
                </a:lnTo>
                <a:lnTo>
                  <a:pt x="5000841" y="4963334"/>
                </a:lnTo>
                <a:lnTo>
                  <a:pt x="50008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3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18518"/>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6" name="Freeform 6"/>
          <p:cNvSpPr/>
          <p:nvPr/>
        </p:nvSpPr>
        <p:spPr>
          <a:xfrm>
            <a:off x="4873572" y="4991100"/>
            <a:ext cx="5000841" cy="4963334"/>
          </a:xfrm>
          <a:custGeom>
            <a:avLst/>
            <a:gdLst/>
            <a:ahLst/>
            <a:cxnLst/>
            <a:rect l="l" t="t" r="r" b="b"/>
            <a:pathLst>
              <a:path w="5000841" h="4963334">
                <a:moveTo>
                  <a:pt x="0" y="0"/>
                </a:moveTo>
                <a:lnTo>
                  <a:pt x="5000840" y="0"/>
                </a:lnTo>
                <a:lnTo>
                  <a:pt x="5000840" y="4963334"/>
                </a:lnTo>
                <a:lnTo>
                  <a:pt x="0" y="496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7" name="Freeform 7"/>
          <p:cNvSpPr/>
          <p:nvPr/>
        </p:nvSpPr>
        <p:spPr>
          <a:xfrm flipH="1">
            <a:off x="9847291" y="5078803"/>
            <a:ext cx="5000841" cy="4963334"/>
          </a:xfrm>
          <a:custGeom>
            <a:avLst/>
            <a:gdLst/>
            <a:ahLst/>
            <a:cxnLst/>
            <a:rect l="l" t="t" r="r" b="b"/>
            <a:pathLst>
              <a:path w="5000841" h="4963334">
                <a:moveTo>
                  <a:pt x="5000841" y="0"/>
                </a:moveTo>
                <a:lnTo>
                  <a:pt x="0" y="0"/>
                </a:lnTo>
                <a:lnTo>
                  <a:pt x="0" y="4963334"/>
                </a:lnTo>
                <a:lnTo>
                  <a:pt x="5000841" y="4963334"/>
                </a:lnTo>
                <a:lnTo>
                  <a:pt x="50008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6"/>
          <p:cNvSpPr/>
          <p:nvPr/>
        </p:nvSpPr>
        <p:spPr>
          <a:xfrm rot="949292">
            <a:off x="14595444" y="6798206"/>
            <a:ext cx="3810000" cy="2982134"/>
          </a:xfrm>
          <a:custGeom>
            <a:avLst/>
            <a:gdLst/>
            <a:ahLst/>
            <a:cxnLst/>
            <a:rect l="l" t="t" r="r" b="b"/>
            <a:pathLst>
              <a:path w="5000841" h="4963334">
                <a:moveTo>
                  <a:pt x="0" y="0"/>
                </a:moveTo>
                <a:lnTo>
                  <a:pt x="5000840" y="0"/>
                </a:lnTo>
                <a:lnTo>
                  <a:pt x="5000840" y="4963334"/>
                </a:lnTo>
                <a:lnTo>
                  <a:pt x="0" y="496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7"/>
          <p:cNvSpPr/>
          <p:nvPr/>
        </p:nvSpPr>
        <p:spPr>
          <a:xfrm flipH="1">
            <a:off x="451801" y="5929154"/>
            <a:ext cx="4408567" cy="4112983"/>
          </a:xfrm>
          <a:custGeom>
            <a:avLst/>
            <a:gdLst/>
            <a:ahLst/>
            <a:cxnLst/>
            <a:rect l="l" t="t" r="r" b="b"/>
            <a:pathLst>
              <a:path w="5000841" h="4963334">
                <a:moveTo>
                  <a:pt x="5000841" y="0"/>
                </a:moveTo>
                <a:lnTo>
                  <a:pt x="0" y="0"/>
                </a:lnTo>
                <a:lnTo>
                  <a:pt x="0" y="4963334"/>
                </a:lnTo>
                <a:lnTo>
                  <a:pt x="5000841" y="4963334"/>
                </a:lnTo>
                <a:lnTo>
                  <a:pt x="50008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0" name="Freeform 7"/>
          <p:cNvSpPr/>
          <p:nvPr/>
        </p:nvSpPr>
        <p:spPr>
          <a:xfrm flipH="1">
            <a:off x="7222470" y="3848100"/>
            <a:ext cx="3097576" cy="2868013"/>
          </a:xfrm>
          <a:custGeom>
            <a:avLst/>
            <a:gdLst/>
            <a:ahLst/>
            <a:cxnLst/>
            <a:rect l="l" t="t" r="r" b="b"/>
            <a:pathLst>
              <a:path w="5000841" h="4963334">
                <a:moveTo>
                  <a:pt x="5000841" y="0"/>
                </a:moveTo>
                <a:lnTo>
                  <a:pt x="0" y="0"/>
                </a:lnTo>
                <a:lnTo>
                  <a:pt x="0" y="4963334"/>
                </a:lnTo>
                <a:lnTo>
                  <a:pt x="5000841" y="4963334"/>
                </a:lnTo>
                <a:lnTo>
                  <a:pt x="500084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6"/>
          <p:cNvSpPr/>
          <p:nvPr/>
        </p:nvSpPr>
        <p:spPr>
          <a:xfrm rot="949292">
            <a:off x="10303880" y="4683700"/>
            <a:ext cx="2161757" cy="1910031"/>
          </a:xfrm>
          <a:custGeom>
            <a:avLst/>
            <a:gdLst/>
            <a:ahLst/>
            <a:cxnLst/>
            <a:rect l="l" t="t" r="r" b="b"/>
            <a:pathLst>
              <a:path w="5000841" h="4963334">
                <a:moveTo>
                  <a:pt x="0" y="0"/>
                </a:moveTo>
                <a:lnTo>
                  <a:pt x="5000840" y="0"/>
                </a:lnTo>
                <a:lnTo>
                  <a:pt x="5000840" y="4963334"/>
                </a:lnTo>
                <a:lnTo>
                  <a:pt x="0" y="496333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extLst>
      <p:ext uri="{BB962C8B-B14F-4D97-AF65-F5344CB8AC3E}">
        <p14:creationId xmlns:p14="http://schemas.microsoft.com/office/powerpoint/2010/main" val="1514759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tr-TR"/>
          </a:p>
        </p:txBody>
      </p:sp>
      <p:sp>
        <p:nvSpPr>
          <p:cNvPr id="3" name="Freeform 3"/>
          <p:cNvSpPr/>
          <p:nvPr/>
        </p:nvSpPr>
        <p:spPr>
          <a:xfrm>
            <a:off x="1028700" y="1755559"/>
            <a:ext cx="3871279" cy="4594990"/>
          </a:xfrm>
          <a:custGeom>
            <a:avLst/>
            <a:gdLst/>
            <a:ahLst/>
            <a:cxnLst/>
            <a:rect l="l" t="t" r="r" b="b"/>
            <a:pathLst>
              <a:path w="3871279" h="4594990">
                <a:moveTo>
                  <a:pt x="0" y="0"/>
                </a:moveTo>
                <a:lnTo>
                  <a:pt x="3871279" y="0"/>
                </a:lnTo>
                <a:lnTo>
                  <a:pt x="3871279" y="4594990"/>
                </a:lnTo>
                <a:lnTo>
                  <a:pt x="0" y="45949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tr-TR"/>
          </a:p>
        </p:txBody>
      </p:sp>
      <p:sp>
        <p:nvSpPr>
          <p:cNvPr id="4" name="Freeform 4"/>
          <p:cNvSpPr/>
          <p:nvPr/>
        </p:nvSpPr>
        <p:spPr>
          <a:xfrm>
            <a:off x="4899979" y="4649847"/>
            <a:ext cx="2408074" cy="1700702"/>
          </a:xfrm>
          <a:custGeom>
            <a:avLst/>
            <a:gdLst/>
            <a:ahLst/>
            <a:cxnLst/>
            <a:rect l="l" t="t" r="r" b="b"/>
            <a:pathLst>
              <a:path w="2408074" h="1700702">
                <a:moveTo>
                  <a:pt x="0" y="0"/>
                </a:moveTo>
                <a:lnTo>
                  <a:pt x="2408074" y="0"/>
                </a:lnTo>
                <a:lnTo>
                  <a:pt x="2408074" y="1700702"/>
                </a:lnTo>
                <a:lnTo>
                  <a:pt x="0" y="170070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tr-TR"/>
          </a:p>
        </p:txBody>
      </p:sp>
      <p:sp>
        <p:nvSpPr>
          <p:cNvPr id="5" name="Freeform 5"/>
          <p:cNvSpPr/>
          <p:nvPr/>
        </p:nvSpPr>
        <p:spPr>
          <a:xfrm>
            <a:off x="9689059" y="7116826"/>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6" name="TextBox 6"/>
          <p:cNvSpPr txBox="1"/>
          <p:nvPr/>
        </p:nvSpPr>
        <p:spPr>
          <a:xfrm>
            <a:off x="4899979" y="927385"/>
            <a:ext cx="12933365" cy="5386090"/>
          </a:xfrm>
          <a:prstGeom prst="rect">
            <a:avLst/>
          </a:prstGeom>
        </p:spPr>
        <p:txBody>
          <a:bodyPr lIns="0" tIns="0" rIns="0" bIns="0" rtlCol="0" anchor="t">
            <a:spAutoFit/>
          </a:bodyPr>
          <a:lstStyle/>
          <a:p>
            <a:pPr algn="ctr">
              <a:lnSpc>
                <a:spcPts val="8400"/>
              </a:lnSpc>
            </a:pPr>
            <a:r>
              <a:rPr lang="en-US" sz="6000" dirty="0">
                <a:solidFill>
                  <a:srgbClr val="000000"/>
                </a:solidFill>
                <a:latin typeface="Bobby Jones"/>
              </a:rPr>
              <a:t>There are 9 ducks walking in the field. They belong to 3 duck families.  One of the duck families decides they want to go back to the pond. How many  ducks are left in the field?</a:t>
            </a:r>
          </a:p>
        </p:txBody>
      </p:sp>
      <p:sp>
        <p:nvSpPr>
          <p:cNvPr id="7" name="Freeform 7"/>
          <p:cNvSpPr/>
          <p:nvPr/>
        </p:nvSpPr>
        <p:spPr>
          <a:xfrm>
            <a:off x="11358956" y="7116826"/>
            <a:ext cx="1486911" cy="2661139"/>
          </a:xfrm>
          <a:custGeom>
            <a:avLst/>
            <a:gdLst/>
            <a:ahLst/>
            <a:cxnLst/>
            <a:rect l="l" t="t" r="r" b="b"/>
            <a:pathLst>
              <a:path w="1486911" h="2661139">
                <a:moveTo>
                  <a:pt x="0" y="0"/>
                </a:moveTo>
                <a:lnTo>
                  <a:pt x="1486911" y="0"/>
                </a:lnTo>
                <a:lnTo>
                  <a:pt x="1486911"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8" name="Freeform 8"/>
          <p:cNvSpPr/>
          <p:nvPr/>
        </p:nvSpPr>
        <p:spPr>
          <a:xfrm>
            <a:off x="13023574" y="6350549"/>
            <a:ext cx="1486911" cy="2661139"/>
          </a:xfrm>
          <a:custGeom>
            <a:avLst/>
            <a:gdLst/>
            <a:ahLst/>
            <a:cxnLst/>
            <a:rect l="l" t="t" r="r" b="b"/>
            <a:pathLst>
              <a:path w="1486911" h="2661139">
                <a:moveTo>
                  <a:pt x="0" y="0"/>
                </a:moveTo>
                <a:lnTo>
                  <a:pt x="1486911" y="0"/>
                </a:lnTo>
                <a:lnTo>
                  <a:pt x="1486911"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9" name="Freeform 9"/>
          <p:cNvSpPr/>
          <p:nvPr/>
        </p:nvSpPr>
        <p:spPr>
          <a:xfrm>
            <a:off x="14219208" y="7116826"/>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0" name="Freeform 10"/>
          <p:cNvSpPr/>
          <p:nvPr/>
        </p:nvSpPr>
        <p:spPr>
          <a:xfrm>
            <a:off x="8684662" y="6350549"/>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1" name="Freeform 11"/>
          <p:cNvSpPr/>
          <p:nvPr/>
        </p:nvSpPr>
        <p:spPr>
          <a:xfrm>
            <a:off x="16346432" y="7172084"/>
            <a:ext cx="1486911" cy="2661139"/>
          </a:xfrm>
          <a:custGeom>
            <a:avLst/>
            <a:gdLst/>
            <a:ahLst/>
            <a:cxnLst/>
            <a:rect l="l" t="t" r="r" b="b"/>
            <a:pathLst>
              <a:path w="1486911" h="2661139">
                <a:moveTo>
                  <a:pt x="0" y="0"/>
                </a:moveTo>
                <a:lnTo>
                  <a:pt x="1486912" y="0"/>
                </a:lnTo>
                <a:lnTo>
                  <a:pt x="1486912" y="2661139"/>
                </a:lnTo>
                <a:lnTo>
                  <a:pt x="0" y="26611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2" name="Freeform 12"/>
          <p:cNvSpPr/>
          <p:nvPr/>
        </p:nvSpPr>
        <p:spPr>
          <a:xfrm flipH="1">
            <a:off x="5540401" y="6597161"/>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3" name="Freeform 13"/>
          <p:cNvSpPr/>
          <p:nvPr/>
        </p:nvSpPr>
        <p:spPr>
          <a:xfrm flipH="1">
            <a:off x="7197751" y="7172084"/>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
        <p:nvSpPr>
          <p:cNvPr id="14" name="Freeform 14"/>
          <p:cNvSpPr/>
          <p:nvPr/>
        </p:nvSpPr>
        <p:spPr>
          <a:xfrm flipH="1">
            <a:off x="4520215" y="7625861"/>
            <a:ext cx="1486911" cy="2661139"/>
          </a:xfrm>
          <a:custGeom>
            <a:avLst/>
            <a:gdLst/>
            <a:ahLst/>
            <a:cxnLst/>
            <a:rect l="l" t="t" r="r" b="b"/>
            <a:pathLst>
              <a:path w="1486911" h="2661139">
                <a:moveTo>
                  <a:pt x="1486911" y="0"/>
                </a:moveTo>
                <a:lnTo>
                  <a:pt x="0" y="0"/>
                </a:lnTo>
                <a:lnTo>
                  <a:pt x="0" y="2661139"/>
                </a:lnTo>
                <a:lnTo>
                  <a:pt x="1486911" y="2661139"/>
                </a:lnTo>
                <a:lnTo>
                  <a:pt x="1486911"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tr-TR"/>
          </a:p>
        </p:txBody>
      </p:sp>
    </p:spTree>
  </p:cSld>
  <p:clrMapOvr>
    <a:masterClrMapping/>
  </p:clrMapOvr>
</p:sld>
</file>

<file path=ppt/theme/theme1.xml><?xml version="1.0" encoding="utf-8"?>
<a:theme xmlns:a="http://schemas.openxmlformats.org/drawingml/2006/main" name="Yüzeyler">
  <a:themeElements>
    <a:clrScheme name="Yüzeyler">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Yüzeyler">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Yüzeyler">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40</TotalTime>
  <Words>209</Words>
  <Application>Microsoft Office PowerPoint</Application>
  <PresentationFormat>Özel</PresentationFormat>
  <Paragraphs>14</Paragraphs>
  <Slides>11</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11</vt:i4>
      </vt:variant>
    </vt:vector>
  </HeadingPairs>
  <TitlesOfParts>
    <vt:vector size="17" baseType="lpstr">
      <vt:lpstr>Calibri</vt:lpstr>
      <vt:lpstr>Arial</vt:lpstr>
      <vt:lpstr>Bobby Jones</vt:lpstr>
      <vt:lpstr>Wingdings 3</vt:lpstr>
      <vt:lpstr>Trebuchet MS</vt:lpstr>
      <vt:lpstr>Yüzeyler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Animated Subtraction Word Problems to 10  </dc:title>
  <cp:lastModifiedBy>Erkan Öztürk</cp:lastModifiedBy>
  <cp:revision>9</cp:revision>
  <dcterms:created xsi:type="dcterms:W3CDTF">2006-08-16T00:00:00Z</dcterms:created>
  <dcterms:modified xsi:type="dcterms:W3CDTF">2023-08-03T12:29:59Z</dcterms:modified>
  <dc:identifier>DAFqVn0-GGE</dc:identifier>
</cp:coreProperties>
</file>